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6" r:id="rId3"/>
    <p:sldId id="257" r:id="rId4"/>
    <p:sldId id="258" r:id="rId5"/>
    <p:sldId id="259" r:id="rId6"/>
    <p:sldId id="260" r:id="rId7"/>
    <p:sldId id="261" r:id="rId8"/>
    <p:sldId id="262" r:id="rId9"/>
    <p:sldId id="263" r:id="rId10"/>
    <p:sldId id="264"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480" y="1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D67E66-74B9-CEC7-328B-D747EB58236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 xmlns:a16="http://schemas.microsoft.com/office/drawing/2014/main" id="{30568488-2790-DDC0-D7F5-AAF01A30BE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 xmlns:a16="http://schemas.microsoft.com/office/drawing/2014/main" id="{3BD1CFC9-76EB-9D1C-4744-87F4CBC22C15}"/>
              </a:ext>
            </a:extLst>
          </p:cNvPr>
          <p:cNvSpPr>
            <a:spLocks noGrp="1"/>
          </p:cNvSpPr>
          <p:nvPr>
            <p:ph type="dt" sz="half" idx="10"/>
          </p:nvPr>
        </p:nvSpPr>
        <p:spPr/>
        <p:txBody>
          <a:bodyPr/>
          <a:lstStyle/>
          <a:p>
            <a:fld id="{90FB849E-EFBF-C845-9D36-39AFBA965951}" type="datetimeFigureOut">
              <a:rPr lang="en-US" smtClean="0"/>
              <a:t>7/22/2022</a:t>
            </a:fld>
            <a:endParaRPr lang="en-US"/>
          </a:p>
        </p:txBody>
      </p:sp>
      <p:sp>
        <p:nvSpPr>
          <p:cNvPr id="5" name="Footer Placeholder 4">
            <a:extLst>
              <a:ext uri="{FF2B5EF4-FFF2-40B4-BE49-F238E27FC236}">
                <a16:creationId xmlns="" xmlns:a16="http://schemas.microsoft.com/office/drawing/2014/main" id="{8BA29C9B-D595-BBDF-814E-BA00ECB839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EE73EF0D-BDD0-8606-D62C-50F617226EA4}"/>
              </a:ext>
            </a:extLst>
          </p:cNvPr>
          <p:cNvSpPr>
            <a:spLocks noGrp="1"/>
          </p:cNvSpPr>
          <p:nvPr>
            <p:ph type="sldNum" sz="quarter" idx="12"/>
          </p:nvPr>
        </p:nvSpPr>
        <p:spPr/>
        <p:txBody>
          <a:bodyPr/>
          <a:lstStyle/>
          <a:p>
            <a:fld id="{B479B3EB-42C5-264A-9490-63A5E6979388}" type="slidenum">
              <a:rPr lang="en-US" smtClean="0"/>
              <a:t>‹#›</a:t>
            </a:fld>
            <a:endParaRPr lang="en-US"/>
          </a:p>
        </p:txBody>
      </p:sp>
    </p:spTree>
    <p:extLst>
      <p:ext uri="{BB962C8B-B14F-4D97-AF65-F5344CB8AC3E}">
        <p14:creationId xmlns:p14="http://schemas.microsoft.com/office/powerpoint/2010/main" val="231254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64408F-BB11-8E60-6A16-E2F9CB49311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13CFDC6E-E020-2812-04B9-7ECE5642BFE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94F4ACEC-8FFC-4A9A-2688-4D99AC1FD7F0}"/>
              </a:ext>
            </a:extLst>
          </p:cNvPr>
          <p:cNvSpPr>
            <a:spLocks noGrp="1"/>
          </p:cNvSpPr>
          <p:nvPr>
            <p:ph type="dt" sz="half" idx="10"/>
          </p:nvPr>
        </p:nvSpPr>
        <p:spPr/>
        <p:txBody>
          <a:bodyPr/>
          <a:lstStyle/>
          <a:p>
            <a:fld id="{90FB849E-EFBF-C845-9D36-39AFBA965951}" type="datetimeFigureOut">
              <a:rPr lang="en-US" smtClean="0"/>
              <a:t>7/22/2022</a:t>
            </a:fld>
            <a:endParaRPr lang="en-US"/>
          </a:p>
        </p:txBody>
      </p:sp>
      <p:sp>
        <p:nvSpPr>
          <p:cNvPr id="5" name="Footer Placeholder 4">
            <a:extLst>
              <a:ext uri="{FF2B5EF4-FFF2-40B4-BE49-F238E27FC236}">
                <a16:creationId xmlns="" xmlns:a16="http://schemas.microsoft.com/office/drawing/2014/main" id="{A50D212D-9FF7-22B6-EAC2-4D6D8B67B1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37A9E899-AAEB-7F4D-BCB3-0BC005D90448}"/>
              </a:ext>
            </a:extLst>
          </p:cNvPr>
          <p:cNvSpPr>
            <a:spLocks noGrp="1"/>
          </p:cNvSpPr>
          <p:nvPr>
            <p:ph type="sldNum" sz="quarter" idx="12"/>
          </p:nvPr>
        </p:nvSpPr>
        <p:spPr/>
        <p:txBody>
          <a:bodyPr/>
          <a:lstStyle/>
          <a:p>
            <a:fld id="{B479B3EB-42C5-264A-9490-63A5E6979388}" type="slidenum">
              <a:rPr lang="en-US" smtClean="0"/>
              <a:t>‹#›</a:t>
            </a:fld>
            <a:endParaRPr lang="en-US"/>
          </a:p>
        </p:txBody>
      </p:sp>
    </p:spTree>
    <p:extLst>
      <p:ext uri="{BB962C8B-B14F-4D97-AF65-F5344CB8AC3E}">
        <p14:creationId xmlns:p14="http://schemas.microsoft.com/office/powerpoint/2010/main" val="311908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651094-C472-C0AD-27E2-5C36C582441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 xmlns:a16="http://schemas.microsoft.com/office/drawing/2014/main" id="{B7035E79-0659-BAFE-EAE8-44CE86C850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 xmlns:a16="http://schemas.microsoft.com/office/drawing/2014/main" id="{DAA6BAE4-765A-2F71-D955-2C99C48BEC3D}"/>
              </a:ext>
            </a:extLst>
          </p:cNvPr>
          <p:cNvSpPr>
            <a:spLocks noGrp="1"/>
          </p:cNvSpPr>
          <p:nvPr>
            <p:ph type="dt" sz="half" idx="10"/>
          </p:nvPr>
        </p:nvSpPr>
        <p:spPr/>
        <p:txBody>
          <a:bodyPr/>
          <a:lstStyle/>
          <a:p>
            <a:fld id="{90FB849E-EFBF-C845-9D36-39AFBA965951}" type="datetimeFigureOut">
              <a:rPr lang="en-US" smtClean="0"/>
              <a:t>7/22/2022</a:t>
            </a:fld>
            <a:endParaRPr lang="en-US"/>
          </a:p>
        </p:txBody>
      </p:sp>
      <p:sp>
        <p:nvSpPr>
          <p:cNvPr id="5" name="Footer Placeholder 4">
            <a:extLst>
              <a:ext uri="{FF2B5EF4-FFF2-40B4-BE49-F238E27FC236}">
                <a16:creationId xmlns="" xmlns:a16="http://schemas.microsoft.com/office/drawing/2014/main" id="{C42B491D-2114-8A55-3A13-2ECFF22426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1C062805-DA56-49E9-E6E0-FBD5DC8742A5}"/>
              </a:ext>
            </a:extLst>
          </p:cNvPr>
          <p:cNvSpPr>
            <a:spLocks noGrp="1"/>
          </p:cNvSpPr>
          <p:nvPr>
            <p:ph type="sldNum" sz="quarter" idx="12"/>
          </p:nvPr>
        </p:nvSpPr>
        <p:spPr/>
        <p:txBody>
          <a:bodyPr/>
          <a:lstStyle/>
          <a:p>
            <a:fld id="{B479B3EB-42C5-264A-9490-63A5E6979388}" type="slidenum">
              <a:rPr lang="en-US" smtClean="0"/>
              <a:t>‹#›</a:t>
            </a:fld>
            <a:endParaRPr lang="en-US"/>
          </a:p>
        </p:txBody>
      </p:sp>
    </p:spTree>
    <p:extLst>
      <p:ext uri="{BB962C8B-B14F-4D97-AF65-F5344CB8AC3E}">
        <p14:creationId xmlns:p14="http://schemas.microsoft.com/office/powerpoint/2010/main" val="1372507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87F51-C849-4E27-38E0-C1779C57CC7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67D73184-86DC-9A82-3CFE-A88FDF31AD8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 xmlns:a16="http://schemas.microsoft.com/office/drawing/2014/main" id="{CC90DC90-FB42-A5D0-3CF5-FC19CABBA1F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 xmlns:a16="http://schemas.microsoft.com/office/drawing/2014/main" id="{CA613161-E8E3-E9E9-7C46-A4EB8AE4BFEA}"/>
              </a:ext>
            </a:extLst>
          </p:cNvPr>
          <p:cNvSpPr>
            <a:spLocks noGrp="1"/>
          </p:cNvSpPr>
          <p:nvPr>
            <p:ph type="dt" sz="half" idx="10"/>
          </p:nvPr>
        </p:nvSpPr>
        <p:spPr/>
        <p:txBody>
          <a:bodyPr/>
          <a:lstStyle/>
          <a:p>
            <a:fld id="{90FB849E-EFBF-C845-9D36-39AFBA965951}" type="datetimeFigureOut">
              <a:rPr lang="en-US" smtClean="0"/>
              <a:t>7/22/2022</a:t>
            </a:fld>
            <a:endParaRPr lang="en-US"/>
          </a:p>
        </p:txBody>
      </p:sp>
      <p:sp>
        <p:nvSpPr>
          <p:cNvPr id="6" name="Footer Placeholder 5">
            <a:extLst>
              <a:ext uri="{FF2B5EF4-FFF2-40B4-BE49-F238E27FC236}">
                <a16:creationId xmlns="" xmlns:a16="http://schemas.microsoft.com/office/drawing/2014/main" id="{495D7237-ACF4-EE5A-81CE-CA483F2F2B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89A6E6D5-C19B-A63B-374C-B9F94484549F}"/>
              </a:ext>
            </a:extLst>
          </p:cNvPr>
          <p:cNvSpPr>
            <a:spLocks noGrp="1"/>
          </p:cNvSpPr>
          <p:nvPr>
            <p:ph type="sldNum" sz="quarter" idx="12"/>
          </p:nvPr>
        </p:nvSpPr>
        <p:spPr/>
        <p:txBody>
          <a:bodyPr/>
          <a:lstStyle/>
          <a:p>
            <a:fld id="{B479B3EB-42C5-264A-9490-63A5E6979388}" type="slidenum">
              <a:rPr lang="en-US" smtClean="0"/>
              <a:t>‹#›</a:t>
            </a:fld>
            <a:endParaRPr lang="en-US"/>
          </a:p>
        </p:txBody>
      </p:sp>
    </p:spTree>
    <p:extLst>
      <p:ext uri="{BB962C8B-B14F-4D97-AF65-F5344CB8AC3E}">
        <p14:creationId xmlns:p14="http://schemas.microsoft.com/office/powerpoint/2010/main" val="453124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E5B55F-F530-DF82-1B68-F74FE81DE27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 xmlns:a16="http://schemas.microsoft.com/office/drawing/2014/main" id="{5061563F-5B7C-4FD6-769C-965AE09889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 xmlns:a16="http://schemas.microsoft.com/office/drawing/2014/main" id="{7596D452-8C04-A726-34CF-48D457F663F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 xmlns:a16="http://schemas.microsoft.com/office/drawing/2014/main" id="{020C8A95-CF45-F474-940C-131A64868C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 xmlns:a16="http://schemas.microsoft.com/office/drawing/2014/main" id="{599CC203-E975-4478-FAE7-D5A52EC16D5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 xmlns:a16="http://schemas.microsoft.com/office/drawing/2014/main" id="{BDE7B9C8-9958-B710-9C1D-9503344C3548}"/>
              </a:ext>
            </a:extLst>
          </p:cNvPr>
          <p:cNvSpPr>
            <a:spLocks noGrp="1"/>
          </p:cNvSpPr>
          <p:nvPr>
            <p:ph type="dt" sz="half" idx="10"/>
          </p:nvPr>
        </p:nvSpPr>
        <p:spPr/>
        <p:txBody>
          <a:bodyPr/>
          <a:lstStyle/>
          <a:p>
            <a:fld id="{90FB849E-EFBF-C845-9D36-39AFBA965951}" type="datetimeFigureOut">
              <a:rPr lang="en-US" smtClean="0"/>
              <a:t>7/22/2022</a:t>
            </a:fld>
            <a:endParaRPr lang="en-US"/>
          </a:p>
        </p:txBody>
      </p:sp>
      <p:sp>
        <p:nvSpPr>
          <p:cNvPr id="8" name="Footer Placeholder 7">
            <a:extLst>
              <a:ext uri="{FF2B5EF4-FFF2-40B4-BE49-F238E27FC236}">
                <a16:creationId xmlns="" xmlns:a16="http://schemas.microsoft.com/office/drawing/2014/main" id="{ED84F58B-F6E0-E48D-D526-30316AF6EC1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0540AE32-BC39-6285-60D1-3F6061C812E9}"/>
              </a:ext>
            </a:extLst>
          </p:cNvPr>
          <p:cNvSpPr>
            <a:spLocks noGrp="1"/>
          </p:cNvSpPr>
          <p:nvPr>
            <p:ph type="sldNum" sz="quarter" idx="12"/>
          </p:nvPr>
        </p:nvSpPr>
        <p:spPr/>
        <p:txBody>
          <a:bodyPr/>
          <a:lstStyle/>
          <a:p>
            <a:fld id="{B479B3EB-42C5-264A-9490-63A5E6979388}" type="slidenum">
              <a:rPr lang="en-US" smtClean="0"/>
              <a:t>‹#›</a:t>
            </a:fld>
            <a:endParaRPr lang="en-US"/>
          </a:p>
        </p:txBody>
      </p:sp>
    </p:spTree>
    <p:extLst>
      <p:ext uri="{BB962C8B-B14F-4D97-AF65-F5344CB8AC3E}">
        <p14:creationId xmlns:p14="http://schemas.microsoft.com/office/powerpoint/2010/main" val="3708906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02AA45-07D9-ADAB-9B7F-EBBE059A3F3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 xmlns:a16="http://schemas.microsoft.com/office/drawing/2014/main" id="{7BD8E5BE-A8FC-8E25-1CA2-6E06243D0045}"/>
              </a:ext>
            </a:extLst>
          </p:cNvPr>
          <p:cNvSpPr>
            <a:spLocks noGrp="1"/>
          </p:cNvSpPr>
          <p:nvPr>
            <p:ph type="dt" sz="half" idx="10"/>
          </p:nvPr>
        </p:nvSpPr>
        <p:spPr/>
        <p:txBody>
          <a:bodyPr/>
          <a:lstStyle/>
          <a:p>
            <a:fld id="{90FB849E-EFBF-C845-9D36-39AFBA965951}" type="datetimeFigureOut">
              <a:rPr lang="en-US" smtClean="0"/>
              <a:t>7/22/2022</a:t>
            </a:fld>
            <a:endParaRPr lang="en-US"/>
          </a:p>
        </p:txBody>
      </p:sp>
      <p:sp>
        <p:nvSpPr>
          <p:cNvPr id="4" name="Footer Placeholder 3">
            <a:extLst>
              <a:ext uri="{FF2B5EF4-FFF2-40B4-BE49-F238E27FC236}">
                <a16:creationId xmlns="" xmlns:a16="http://schemas.microsoft.com/office/drawing/2014/main" id="{8996061B-0911-5C11-4DE7-3F3E91B66B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56DA6779-71E2-0588-357B-15A0F987020A}"/>
              </a:ext>
            </a:extLst>
          </p:cNvPr>
          <p:cNvSpPr>
            <a:spLocks noGrp="1"/>
          </p:cNvSpPr>
          <p:nvPr>
            <p:ph type="sldNum" sz="quarter" idx="12"/>
          </p:nvPr>
        </p:nvSpPr>
        <p:spPr/>
        <p:txBody>
          <a:bodyPr/>
          <a:lstStyle/>
          <a:p>
            <a:fld id="{B479B3EB-42C5-264A-9490-63A5E6979388}" type="slidenum">
              <a:rPr lang="en-US" smtClean="0"/>
              <a:t>‹#›</a:t>
            </a:fld>
            <a:endParaRPr lang="en-US"/>
          </a:p>
        </p:txBody>
      </p:sp>
    </p:spTree>
    <p:extLst>
      <p:ext uri="{BB962C8B-B14F-4D97-AF65-F5344CB8AC3E}">
        <p14:creationId xmlns:p14="http://schemas.microsoft.com/office/powerpoint/2010/main" val="3370190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0A00CCF9-20EE-8984-27B2-0936AC72B8C8}"/>
              </a:ext>
            </a:extLst>
          </p:cNvPr>
          <p:cNvSpPr>
            <a:spLocks noGrp="1"/>
          </p:cNvSpPr>
          <p:nvPr>
            <p:ph type="dt" sz="half" idx="10"/>
          </p:nvPr>
        </p:nvSpPr>
        <p:spPr/>
        <p:txBody>
          <a:bodyPr/>
          <a:lstStyle/>
          <a:p>
            <a:fld id="{90FB849E-EFBF-C845-9D36-39AFBA965951}" type="datetimeFigureOut">
              <a:rPr lang="en-US" smtClean="0"/>
              <a:t>7/22/2022</a:t>
            </a:fld>
            <a:endParaRPr lang="en-US"/>
          </a:p>
        </p:txBody>
      </p:sp>
      <p:sp>
        <p:nvSpPr>
          <p:cNvPr id="3" name="Footer Placeholder 2">
            <a:extLst>
              <a:ext uri="{FF2B5EF4-FFF2-40B4-BE49-F238E27FC236}">
                <a16:creationId xmlns="" xmlns:a16="http://schemas.microsoft.com/office/drawing/2014/main" id="{88C6B56B-798A-16EE-6443-7391435E3B7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81D340D9-ADD9-6E4B-9343-EFF5CBD84D41}"/>
              </a:ext>
            </a:extLst>
          </p:cNvPr>
          <p:cNvSpPr>
            <a:spLocks noGrp="1"/>
          </p:cNvSpPr>
          <p:nvPr>
            <p:ph type="sldNum" sz="quarter" idx="12"/>
          </p:nvPr>
        </p:nvSpPr>
        <p:spPr/>
        <p:txBody>
          <a:bodyPr/>
          <a:lstStyle/>
          <a:p>
            <a:fld id="{B479B3EB-42C5-264A-9490-63A5E6979388}" type="slidenum">
              <a:rPr lang="en-US" smtClean="0"/>
              <a:t>‹#›</a:t>
            </a:fld>
            <a:endParaRPr lang="en-US"/>
          </a:p>
        </p:txBody>
      </p:sp>
    </p:spTree>
    <p:extLst>
      <p:ext uri="{BB962C8B-B14F-4D97-AF65-F5344CB8AC3E}">
        <p14:creationId xmlns:p14="http://schemas.microsoft.com/office/powerpoint/2010/main" val="231455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FC57B9-3E81-238C-3FFB-71ADA1A5C2C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3A7A0163-48F4-9F34-F994-A312055EB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 xmlns:a16="http://schemas.microsoft.com/office/drawing/2014/main" id="{D7A97551-FEA4-00E6-8E41-152E990CEC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24AD279F-77CB-AA48-C6E1-8A867D48DCF4}"/>
              </a:ext>
            </a:extLst>
          </p:cNvPr>
          <p:cNvSpPr>
            <a:spLocks noGrp="1"/>
          </p:cNvSpPr>
          <p:nvPr>
            <p:ph type="dt" sz="half" idx="10"/>
          </p:nvPr>
        </p:nvSpPr>
        <p:spPr/>
        <p:txBody>
          <a:bodyPr/>
          <a:lstStyle/>
          <a:p>
            <a:fld id="{90FB849E-EFBF-C845-9D36-39AFBA965951}" type="datetimeFigureOut">
              <a:rPr lang="en-US" smtClean="0"/>
              <a:t>7/22/2022</a:t>
            </a:fld>
            <a:endParaRPr lang="en-US"/>
          </a:p>
        </p:txBody>
      </p:sp>
      <p:sp>
        <p:nvSpPr>
          <p:cNvPr id="6" name="Footer Placeholder 5">
            <a:extLst>
              <a:ext uri="{FF2B5EF4-FFF2-40B4-BE49-F238E27FC236}">
                <a16:creationId xmlns="" xmlns:a16="http://schemas.microsoft.com/office/drawing/2014/main" id="{99C6B61F-45D0-3F88-305C-DC3B0DB320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84D218A2-008C-6358-8D0C-E4B945694B14}"/>
              </a:ext>
            </a:extLst>
          </p:cNvPr>
          <p:cNvSpPr>
            <a:spLocks noGrp="1"/>
          </p:cNvSpPr>
          <p:nvPr>
            <p:ph type="sldNum" sz="quarter" idx="12"/>
          </p:nvPr>
        </p:nvSpPr>
        <p:spPr/>
        <p:txBody>
          <a:bodyPr/>
          <a:lstStyle/>
          <a:p>
            <a:fld id="{B479B3EB-42C5-264A-9490-63A5E6979388}" type="slidenum">
              <a:rPr lang="en-US" smtClean="0"/>
              <a:t>‹#›</a:t>
            </a:fld>
            <a:endParaRPr lang="en-US"/>
          </a:p>
        </p:txBody>
      </p:sp>
    </p:spTree>
    <p:extLst>
      <p:ext uri="{BB962C8B-B14F-4D97-AF65-F5344CB8AC3E}">
        <p14:creationId xmlns:p14="http://schemas.microsoft.com/office/powerpoint/2010/main" val="3738373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B1DDE5-40F8-EA95-5EFA-4211DFCB6C0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 xmlns:a16="http://schemas.microsoft.com/office/drawing/2014/main" id="{7A81B1F9-EDE1-5216-5004-A2A4C19810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E7E09CBD-7BA6-9C96-8926-1A3402B192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E8044BB9-3EC8-F2C0-6FEC-A27092FAB219}"/>
              </a:ext>
            </a:extLst>
          </p:cNvPr>
          <p:cNvSpPr>
            <a:spLocks noGrp="1"/>
          </p:cNvSpPr>
          <p:nvPr>
            <p:ph type="dt" sz="half" idx="10"/>
          </p:nvPr>
        </p:nvSpPr>
        <p:spPr/>
        <p:txBody>
          <a:bodyPr/>
          <a:lstStyle/>
          <a:p>
            <a:fld id="{90FB849E-EFBF-C845-9D36-39AFBA965951}" type="datetimeFigureOut">
              <a:rPr lang="en-US" smtClean="0"/>
              <a:t>7/22/2022</a:t>
            </a:fld>
            <a:endParaRPr lang="en-US"/>
          </a:p>
        </p:txBody>
      </p:sp>
      <p:sp>
        <p:nvSpPr>
          <p:cNvPr id="6" name="Footer Placeholder 5">
            <a:extLst>
              <a:ext uri="{FF2B5EF4-FFF2-40B4-BE49-F238E27FC236}">
                <a16:creationId xmlns="" xmlns:a16="http://schemas.microsoft.com/office/drawing/2014/main" id="{906CEDE5-0844-55F2-5E09-305EED9B8F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9A704357-17A2-1492-4363-F4F168429649}"/>
              </a:ext>
            </a:extLst>
          </p:cNvPr>
          <p:cNvSpPr>
            <a:spLocks noGrp="1"/>
          </p:cNvSpPr>
          <p:nvPr>
            <p:ph type="sldNum" sz="quarter" idx="12"/>
          </p:nvPr>
        </p:nvSpPr>
        <p:spPr/>
        <p:txBody>
          <a:bodyPr/>
          <a:lstStyle/>
          <a:p>
            <a:fld id="{B479B3EB-42C5-264A-9490-63A5E6979388}" type="slidenum">
              <a:rPr lang="en-US" smtClean="0"/>
              <a:t>‹#›</a:t>
            </a:fld>
            <a:endParaRPr lang="en-US"/>
          </a:p>
        </p:txBody>
      </p:sp>
    </p:spTree>
    <p:extLst>
      <p:ext uri="{BB962C8B-B14F-4D97-AF65-F5344CB8AC3E}">
        <p14:creationId xmlns:p14="http://schemas.microsoft.com/office/powerpoint/2010/main" val="2789981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3D6E89-5C1D-BEA8-AD5C-11829C03E25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95740E8A-E8FD-F4E7-0108-AC11C640FF0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FF8C991C-5398-7131-3853-0FC4EE2A0AED}"/>
              </a:ext>
            </a:extLst>
          </p:cNvPr>
          <p:cNvSpPr>
            <a:spLocks noGrp="1"/>
          </p:cNvSpPr>
          <p:nvPr>
            <p:ph type="dt" sz="half" idx="10"/>
          </p:nvPr>
        </p:nvSpPr>
        <p:spPr/>
        <p:txBody>
          <a:bodyPr/>
          <a:lstStyle/>
          <a:p>
            <a:fld id="{90FB849E-EFBF-C845-9D36-39AFBA965951}" type="datetimeFigureOut">
              <a:rPr lang="en-US" smtClean="0"/>
              <a:t>7/22/2022</a:t>
            </a:fld>
            <a:endParaRPr lang="en-US"/>
          </a:p>
        </p:txBody>
      </p:sp>
      <p:sp>
        <p:nvSpPr>
          <p:cNvPr id="5" name="Footer Placeholder 4">
            <a:extLst>
              <a:ext uri="{FF2B5EF4-FFF2-40B4-BE49-F238E27FC236}">
                <a16:creationId xmlns="" xmlns:a16="http://schemas.microsoft.com/office/drawing/2014/main" id="{9AAF94A7-4007-D1E6-D80C-E1A7F4BAC4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BCD1C267-71A9-BAE3-5147-F907183AC0FF}"/>
              </a:ext>
            </a:extLst>
          </p:cNvPr>
          <p:cNvSpPr>
            <a:spLocks noGrp="1"/>
          </p:cNvSpPr>
          <p:nvPr>
            <p:ph type="sldNum" sz="quarter" idx="12"/>
          </p:nvPr>
        </p:nvSpPr>
        <p:spPr/>
        <p:txBody>
          <a:bodyPr/>
          <a:lstStyle/>
          <a:p>
            <a:fld id="{B479B3EB-42C5-264A-9490-63A5E6979388}" type="slidenum">
              <a:rPr lang="en-US" smtClean="0"/>
              <a:t>‹#›</a:t>
            </a:fld>
            <a:endParaRPr lang="en-US"/>
          </a:p>
        </p:txBody>
      </p:sp>
    </p:spTree>
    <p:extLst>
      <p:ext uri="{BB962C8B-B14F-4D97-AF65-F5344CB8AC3E}">
        <p14:creationId xmlns:p14="http://schemas.microsoft.com/office/powerpoint/2010/main" val="3387400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A7786FA5-81FC-77F0-AE3C-54B55D4C440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215E3E37-E6EF-F957-C034-CB80B4C76D1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4DFF1664-FFEE-08E4-D2E8-930775FEA6CF}"/>
              </a:ext>
            </a:extLst>
          </p:cNvPr>
          <p:cNvSpPr>
            <a:spLocks noGrp="1"/>
          </p:cNvSpPr>
          <p:nvPr>
            <p:ph type="dt" sz="half" idx="10"/>
          </p:nvPr>
        </p:nvSpPr>
        <p:spPr/>
        <p:txBody>
          <a:bodyPr/>
          <a:lstStyle/>
          <a:p>
            <a:fld id="{90FB849E-EFBF-C845-9D36-39AFBA965951}" type="datetimeFigureOut">
              <a:rPr lang="en-US" smtClean="0"/>
              <a:t>7/22/2022</a:t>
            </a:fld>
            <a:endParaRPr lang="en-US"/>
          </a:p>
        </p:txBody>
      </p:sp>
      <p:sp>
        <p:nvSpPr>
          <p:cNvPr id="5" name="Footer Placeholder 4">
            <a:extLst>
              <a:ext uri="{FF2B5EF4-FFF2-40B4-BE49-F238E27FC236}">
                <a16:creationId xmlns="" xmlns:a16="http://schemas.microsoft.com/office/drawing/2014/main" id="{4551F82D-2B26-F903-0037-991A9640EC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CEBD7930-5505-4035-4851-F89A32ED25DD}"/>
              </a:ext>
            </a:extLst>
          </p:cNvPr>
          <p:cNvSpPr>
            <a:spLocks noGrp="1"/>
          </p:cNvSpPr>
          <p:nvPr>
            <p:ph type="sldNum" sz="quarter" idx="12"/>
          </p:nvPr>
        </p:nvSpPr>
        <p:spPr/>
        <p:txBody>
          <a:bodyPr/>
          <a:lstStyle/>
          <a:p>
            <a:fld id="{B479B3EB-42C5-264A-9490-63A5E6979388}" type="slidenum">
              <a:rPr lang="en-US" smtClean="0"/>
              <a:t>‹#›</a:t>
            </a:fld>
            <a:endParaRPr lang="en-US"/>
          </a:p>
        </p:txBody>
      </p:sp>
    </p:spTree>
    <p:extLst>
      <p:ext uri="{BB962C8B-B14F-4D97-AF65-F5344CB8AC3E}">
        <p14:creationId xmlns:p14="http://schemas.microsoft.com/office/powerpoint/2010/main" val="1754536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F49EAFFB-C04A-9534-F6F7-5FFCBE0304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 xmlns:a16="http://schemas.microsoft.com/office/drawing/2014/main" id="{3A94DC22-A856-190D-1073-0CAC5A4BE2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3F76D7D0-B849-3F51-64FF-BD78133F0C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FB849E-EFBF-C845-9D36-39AFBA965951}" type="datetimeFigureOut">
              <a:rPr lang="en-US" smtClean="0"/>
              <a:t>7/22/2022</a:t>
            </a:fld>
            <a:endParaRPr lang="en-US"/>
          </a:p>
        </p:txBody>
      </p:sp>
      <p:sp>
        <p:nvSpPr>
          <p:cNvPr id="5" name="Footer Placeholder 4">
            <a:extLst>
              <a:ext uri="{FF2B5EF4-FFF2-40B4-BE49-F238E27FC236}">
                <a16:creationId xmlns="" xmlns:a16="http://schemas.microsoft.com/office/drawing/2014/main" id="{C4FBBD6E-E5E5-C081-B8A2-50369CA6FA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F4C9C8F2-40C1-327B-E73A-364B7D552B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79B3EB-42C5-264A-9490-63A5E6979388}" type="slidenum">
              <a:rPr lang="en-US" smtClean="0"/>
              <a:t>‹#›</a:t>
            </a:fld>
            <a:endParaRPr lang="en-US"/>
          </a:p>
        </p:txBody>
      </p:sp>
    </p:spTree>
    <p:extLst>
      <p:ext uri="{BB962C8B-B14F-4D97-AF65-F5344CB8AC3E}">
        <p14:creationId xmlns:p14="http://schemas.microsoft.com/office/powerpoint/2010/main" val="2808429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brightwork.com/blog/communication-styles-define-project-succes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57201"/>
            <a:ext cx="9144000" cy="2209800"/>
          </a:xfrm>
        </p:spPr>
        <p:txBody>
          <a:bodyPr/>
          <a:lstStyle/>
          <a:p>
            <a:r>
              <a:rPr lang="en-US" b="1" dirty="0">
                <a:solidFill>
                  <a:srgbClr val="0070C0"/>
                </a:solidFill>
                <a:latin typeface="AR HERMANN" panose="02000000000000000000" pitchFamily="2" charset="0"/>
              </a:rPr>
              <a:t>How to Write a Project Report</a:t>
            </a:r>
            <a:endParaRPr lang="en-IN" dirty="0"/>
          </a:p>
        </p:txBody>
      </p:sp>
      <p:sp>
        <p:nvSpPr>
          <p:cNvPr id="3" name="Subtitle 2"/>
          <p:cNvSpPr>
            <a:spLocks noGrp="1"/>
          </p:cNvSpPr>
          <p:nvPr>
            <p:ph type="subTitle" idx="1"/>
          </p:nvPr>
        </p:nvSpPr>
        <p:spPr>
          <a:xfrm>
            <a:off x="1600200" y="2971800"/>
            <a:ext cx="9067800" cy="2895600"/>
          </a:xfrm>
        </p:spPr>
        <p:txBody>
          <a:bodyPr>
            <a:normAutofit/>
          </a:bodyPr>
          <a:lstStyle/>
          <a:p>
            <a:pPr lvl="0"/>
            <a:r>
              <a:rPr lang="en-IN" sz="4400" dirty="0">
                <a:solidFill>
                  <a:srgbClr val="FF0000"/>
                </a:solidFill>
                <a:latin typeface="AR DELANEY" panose="02000000000000000000" pitchFamily="2" charset="0"/>
              </a:rPr>
              <a:t>BA III (Technical Writing)  </a:t>
            </a:r>
            <a:endParaRPr lang="en-IN" sz="4400" dirty="0" smtClean="0">
              <a:solidFill>
                <a:srgbClr val="FF0000"/>
              </a:solidFill>
              <a:latin typeface="AR DELANEY" panose="02000000000000000000" pitchFamily="2" charset="0"/>
            </a:endParaRPr>
          </a:p>
          <a:p>
            <a:pPr lvl="0"/>
            <a:r>
              <a:rPr lang="en-IN" sz="4400" dirty="0" smtClean="0">
                <a:solidFill>
                  <a:srgbClr val="FF0000"/>
                </a:solidFill>
                <a:latin typeface="AR DELANEY" panose="02000000000000000000" pitchFamily="2" charset="0"/>
              </a:rPr>
              <a:t>SEC </a:t>
            </a:r>
            <a:r>
              <a:rPr lang="en-IN" sz="4400" dirty="0">
                <a:solidFill>
                  <a:srgbClr val="FF0000"/>
                </a:solidFill>
                <a:latin typeface="AR DELANEY" panose="02000000000000000000" pitchFamily="2" charset="0"/>
              </a:rPr>
              <a:t>301</a:t>
            </a:r>
            <a:endParaRPr lang="en-US" sz="4400" dirty="0">
              <a:solidFill>
                <a:srgbClr val="FF0000"/>
              </a:solidFill>
              <a:latin typeface="AR DELANEY" panose="02000000000000000000" pitchFamily="2" charset="0"/>
            </a:endParaRPr>
          </a:p>
          <a:p>
            <a:endParaRPr lang="en-IN" sz="4400" dirty="0">
              <a:solidFill>
                <a:srgbClr val="FF0000"/>
              </a:solidFill>
              <a:latin typeface="AR DELANEY" panose="02000000000000000000" pitchFamily="2" charset="0"/>
            </a:endParaRPr>
          </a:p>
        </p:txBody>
      </p:sp>
    </p:spTree>
    <p:extLst>
      <p:ext uri="{BB962C8B-B14F-4D97-AF65-F5344CB8AC3E}">
        <p14:creationId xmlns:p14="http://schemas.microsoft.com/office/powerpoint/2010/main" val="1955110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77E8ED-52F5-91EB-F778-833A2F12F311}"/>
              </a:ext>
            </a:extLst>
          </p:cNvPr>
          <p:cNvSpPr>
            <a:spLocks noGrp="1"/>
          </p:cNvSpPr>
          <p:nvPr>
            <p:ph type="ctrTitle"/>
          </p:nvPr>
        </p:nvSpPr>
        <p:spPr>
          <a:xfrm>
            <a:off x="1524000" y="685801"/>
            <a:ext cx="9144000" cy="2057400"/>
          </a:xfrm>
        </p:spPr>
        <p:txBody>
          <a:bodyPr>
            <a:normAutofit/>
          </a:bodyPr>
          <a:lstStyle/>
          <a:p>
            <a:r>
              <a:rPr lang="en-US" b="1" dirty="0" smtClean="0">
                <a:solidFill>
                  <a:srgbClr val="0070C0"/>
                </a:solidFill>
                <a:latin typeface="AR HERMANN" panose="02000000000000000000" pitchFamily="2" charset="0"/>
              </a:rPr>
              <a:t>How to Write a Project Report</a:t>
            </a:r>
            <a:endParaRPr lang="en-US" b="1" dirty="0">
              <a:solidFill>
                <a:srgbClr val="0070C0"/>
              </a:solidFill>
              <a:latin typeface="AR HERMANN" panose="02000000000000000000" pitchFamily="2" charset="0"/>
            </a:endParaRPr>
          </a:p>
        </p:txBody>
      </p:sp>
      <p:sp>
        <p:nvSpPr>
          <p:cNvPr id="3" name="Subtitle 2">
            <a:extLst>
              <a:ext uri="{FF2B5EF4-FFF2-40B4-BE49-F238E27FC236}">
                <a16:creationId xmlns="" xmlns:a16="http://schemas.microsoft.com/office/drawing/2014/main" id="{64C61050-CC7F-A213-F0B7-625C05FB6CFD}"/>
              </a:ext>
            </a:extLst>
          </p:cNvPr>
          <p:cNvSpPr>
            <a:spLocks noGrp="1"/>
          </p:cNvSpPr>
          <p:nvPr>
            <p:ph type="subTitle" idx="1"/>
          </p:nvPr>
        </p:nvSpPr>
        <p:spPr/>
        <p:txBody>
          <a:bodyPr/>
          <a:lstStyle/>
          <a:p>
            <a:r>
              <a:rPr lang="en-GB" b="0" i="0" dirty="0">
                <a:solidFill>
                  <a:srgbClr val="666666"/>
                </a:solidFill>
                <a:effectLst/>
                <a:latin typeface="Montserrat" panose="02000000000000000000" pitchFamily="2" charset="0"/>
              </a:rPr>
              <a:t>Writing a report is a useful opportunity to evaluate the project, document lessons learned, and add to your organization’s knowledge base for future projects. Try these steps for writing better project reports</a:t>
            </a:r>
            <a:r>
              <a:rPr lang="en-GB" b="0" i="0" dirty="0" smtClean="0">
                <a:solidFill>
                  <a:srgbClr val="666666"/>
                </a:solidFill>
                <a:effectLst/>
                <a:latin typeface="Montserrat" panose="02000000000000000000" pitchFamily="2" charset="0"/>
              </a:rPr>
              <a:t>.</a:t>
            </a:r>
            <a:r>
              <a:rPr lang="en-IN" dirty="0">
                <a:solidFill>
                  <a:srgbClr val="666666"/>
                </a:solidFill>
                <a:latin typeface="Montserrat" panose="02000000000000000000" pitchFamily="2" charset="0"/>
              </a:rPr>
              <a:t> </a:t>
            </a:r>
            <a:endParaRPr lang="en-US" dirty="0"/>
          </a:p>
        </p:txBody>
      </p:sp>
    </p:spTree>
    <p:extLst>
      <p:ext uri="{BB962C8B-B14F-4D97-AF65-F5344CB8AC3E}">
        <p14:creationId xmlns:p14="http://schemas.microsoft.com/office/powerpoint/2010/main" val="2544930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2CEEAF-26B8-DCCE-93ED-3E7D52EF265E}"/>
              </a:ext>
            </a:extLst>
          </p:cNvPr>
          <p:cNvSpPr>
            <a:spLocks noGrp="1"/>
          </p:cNvSpPr>
          <p:nvPr>
            <p:ph type="title"/>
          </p:nvPr>
        </p:nvSpPr>
        <p:spPr/>
        <p:txBody>
          <a:bodyPr/>
          <a:lstStyle/>
          <a:p>
            <a:pPr fontAlgn="base"/>
            <a:r>
              <a:rPr lang="en-GB" b="0" i="0" dirty="0">
                <a:solidFill>
                  <a:srgbClr val="154C90"/>
                </a:solidFill>
                <a:effectLst/>
                <a:latin typeface="Jokerman" panose="04090605060D06020702" pitchFamily="82" charset="0"/>
              </a:rPr>
              <a:t>How to Write an Effective Project </a:t>
            </a:r>
            <a:r>
              <a:rPr lang="en-GB" b="0" i="0" dirty="0" smtClean="0">
                <a:solidFill>
                  <a:srgbClr val="154C90"/>
                </a:solidFill>
                <a:effectLst/>
                <a:latin typeface="Jokerman" panose="04090605060D06020702" pitchFamily="82" charset="0"/>
              </a:rPr>
              <a:t>Report</a:t>
            </a:r>
            <a:endParaRPr lang="en-GB" b="0" i="0" dirty="0">
              <a:solidFill>
                <a:srgbClr val="154C90"/>
              </a:solidFill>
              <a:effectLst/>
              <a:latin typeface="Jokerman" panose="04090605060D06020702" pitchFamily="82" charset="0"/>
            </a:endParaRPr>
          </a:p>
        </p:txBody>
      </p:sp>
      <p:sp>
        <p:nvSpPr>
          <p:cNvPr id="3" name="Content Placeholder 2">
            <a:extLst>
              <a:ext uri="{FF2B5EF4-FFF2-40B4-BE49-F238E27FC236}">
                <a16:creationId xmlns="" xmlns:a16="http://schemas.microsoft.com/office/drawing/2014/main" id="{BC8C2EFD-AF49-A589-86A1-C84608C2A575}"/>
              </a:ext>
            </a:extLst>
          </p:cNvPr>
          <p:cNvSpPr>
            <a:spLocks noGrp="1"/>
          </p:cNvSpPr>
          <p:nvPr>
            <p:ph idx="1"/>
          </p:nvPr>
        </p:nvSpPr>
        <p:spPr/>
        <p:txBody>
          <a:bodyPr/>
          <a:lstStyle/>
          <a:p>
            <a:pPr marL="0" indent="0" fontAlgn="base">
              <a:buNone/>
            </a:pPr>
            <a:r>
              <a:rPr lang="en-US" b="0" i="0" dirty="0" smtClean="0">
                <a:solidFill>
                  <a:srgbClr val="154C90"/>
                </a:solidFill>
                <a:effectLst/>
                <a:latin typeface="Montserrat" panose="02000000000000000000" pitchFamily="2" charset="0"/>
              </a:rPr>
              <a:t>1. Decide </a:t>
            </a:r>
            <a:r>
              <a:rPr lang="en-US" b="0" i="0" dirty="0">
                <a:solidFill>
                  <a:srgbClr val="154C90"/>
                </a:solidFill>
                <a:effectLst/>
                <a:latin typeface="Montserrat" panose="02000000000000000000" pitchFamily="2" charset="0"/>
              </a:rPr>
              <a:t>the </a:t>
            </a:r>
            <a:r>
              <a:rPr lang="en-GB" b="0" i="0" dirty="0">
                <a:solidFill>
                  <a:srgbClr val="154C90"/>
                </a:solidFill>
                <a:effectLst/>
                <a:latin typeface="Montserrat" panose="02000000000000000000" pitchFamily="2" charset="0"/>
              </a:rPr>
              <a:t>Objective</a:t>
            </a:r>
          </a:p>
          <a:p>
            <a:pPr marL="0" indent="0" fontAlgn="base">
              <a:buNone/>
            </a:pPr>
            <a:r>
              <a:rPr lang="en-GB" b="0" i="0" dirty="0" smtClean="0">
                <a:solidFill>
                  <a:srgbClr val="666666"/>
                </a:solidFill>
                <a:effectLst/>
                <a:latin typeface="Montserrat" panose="02000000000000000000" pitchFamily="2" charset="0"/>
              </a:rPr>
              <a:t>	</a:t>
            </a:r>
          </a:p>
          <a:p>
            <a:pPr fontAlgn="base"/>
            <a:r>
              <a:rPr lang="en-GB" b="0" i="0" dirty="0" smtClean="0">
                <a:solidFill>
                  <a:srgbClr val="666666"/>
                </a:solidFill>
                <a:effectLst/>
                <a:latin typeface="Montserrat" panose="02000000000000000000" pitchFamily="2" charset="0"/>
              </a:rPr>
              <a:t>Take </a:t>
            </a:r>
            <a:r>
              <a:rPr lang="en-GB" b="0" i="0" dirty="0">
                <a:solidFill>
                  <a:srgbClr val="666666"/>
                </a:solidFill>
                <a:effectLst/>
                <a:latin typeface="Montserrat" panose="02000000000000000000" pitchFamily="2" charset="0"/>
              </a:rPr>
              <a:t>some time to think about the purpose of the report. Do you need to describe, explain, recommend, or persuade? Having a clear purpose from the outset ensures that you stay focused, which makes it easier to engage your reader</a:t>
            </a:r>
          </a:p>
        </p:txBody>
      </p:sp>
    </p:spTree>
    <p:extLst>
      <p:ext uri="{BB962C8B-B14F-4D97-AF65-F5344CB8AC3E}">
        <p14:creationId xmlns:p14="http://schemas.microsoft.com/office/powerpoint/2010/main" val="2386949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FBC9E8-A314-5782-5B43-BBCD6FD00B58}"/>
              </a:ext>
            </a:extLst>
          </p:cNvPr>
          <p:cNvSpPr>
            <a:spLocks noGrp="1"/>
          </p:cNvSpPr>
          <p:nvPr>
            <p:ph type="title"/>
          </p:nvPr>
        </p:nvSpPr>
        <p:spPr/>
        <p:txBody>
          <a:bodyPr/>
          <a:lstStyle/>
          <a:p>
            <a:pPr fontAlgn="base"/>
            <a:r>
              <a:rPr lang="en-GB" b="0" i="0" dirty="0">
                <a:solidFill>
                  <a:srgbClr val="154C90"/>
                </a:solidFill>
                <a:effectLst/>
                <a:latin typeface="Montserrat" panose="02000000000000000000" pitchFamily="2" charset="0"/>
              </a:rPr>
              <a:t>2. Understand Your Audience</a:t>
            </a:r>
          </a:p>
        </p:txBody>
      </p:sp>
      <p:sp>
        <p:nvSpPr>
          <p:cNvPr id="3" name="Content Placeholder 2">
            <a:extLst>
              <a:ext uri="{FF2B5EF4-FFF2-40B4-BE49-F238E27FC236}">
                <a16:creationId xmlns="" xmlns:a16="http://schemas.microsoft.com/office/drawing/2014/main" id="{DDF1FB06-1839-AC1D-A688-E504881227CD}"/>
              </a:ext>
            </a:extLst>
          </p:cNvPr>
          <p:cNvSpPr>
            <a:spLocks noGrp="1"/>
          </p:cNvSpPr>
          <p:nvPr>
            <p:ph idx="1"/>
          </p:nvPr>
        </p:nvSpPr>
        <p:spPr/>
        <p:txBody>
          <a:bodyPr>
            <a:normAutofit/>
          </a:bodyPr>
          <a:lstStyle/>
          <a:p>
            <a:pPr fontAlgn="base"/>
            <a:r>
              <a:rPr lang="en-GB" b="0" i="0" dirty="0">
                <a:solidFill>
                  <a:srgbClr val="666666"/>
                </a:solidFill>
                <a:effectLst/>
                <a:latin typeface="Montserrat" panose="02000000000000000000" pitchFamily="2" charset="0"/>
              </a:rPr>
              <a:t>Writing a formal annual report for your stakeholders is very different from a financial review. </a:t>
            </a:r>
            <a:endParaRPr lang="en-GB" b="0" i="0" dirty="0" smtClean="0">
              <a:solidFill>
                <a:srgbClr val="666666"/>
              </a:solidFill>
              <a:effectLst/>
              <a:latin typeface="Montserrat" panose="02000000000000000000" pitchFamily="2" charset="0"/>
            </a:endParaRPr>
          </a:p>
          <a:p>
            <a:pPr fontAlgn="base"/>
            <a:r>
              <a:rPr lang="en-GB" b="0" i="0" dirty="0" smtClean="0">
                <a:solidFill>
                  <a:srgbClr val="666666"/>
                </a:solidFill>
                <a:effectLst/>
                <a:latin typeface="Montserrat" panose="02000000000000000000" pitchFamily="2" charset="0"/>
              </a:rPr>
              <a:t>It </a:t>
            </a:r>
            <a:r>
              <a:rPr lang="en-GB" b="0" i="0" dirty="0">
                <a:solidFill>
                  <a:srgbClr val="666666"/>
                </a:solidFill>
                <a:effectLst/>
                <a:latin typeface="Montserrat" panose="02000000000000000000" pitchFamily="2" charset="0"/>
              </a:rPr>
              <a:t>is also useful to consider the personal </a:t>
            </a:r>
            <a:r>
              <a:rPr lang="en-GB" b="0" i="0" dirty="0" smtClean="0">
                <a:solidFill>
                  <a:srgbClr val="666666"/>
                </a:solidFill>
                <a:effectLst/>
                <a:latin typeface="Montserrat" panose="02000000000000000000" pitchFamily="2" charset="0"/>
              </a:rPr>
              <a:t>communication style</a:t>
            </a:r>
            <a:r>
              <a:rPr lang="en-GB" b="0" i="0" u="none" strike="noStrike" dirty="0">
                <a:solidFill>
                  <a:srgbClr val="3399FF"/>
                </a:solidFill>
                <a:effectLst/>
                <a:latin typeface="Montserrat" panose="02000000000000000000" pitchFamily="2" charset="0"/>
                <a:hlinkClick r:id="rId2"/>
              </a:rPr>
              <a:t> </a:t>
            </a:r>
            <a:r>
              <a:rPr lang="en-GB" b="0" i="0" dirty="0">
                <a:solidFill>
                  <a:srgbClr val="666666"/>
                </a:solidFill>
                <a:effectLst/>
                <a:latin typeface="Montserrat" panose="02000000000000000000" pitchFamily="2" charset="0"/>
              </a:rPr>
              <a:t>of the reader, for example, how do they write emails or structure documents? </a:t>
            </a:r>
            <a:endParaRPr lang="en-GB" b="0" i="0" dirty="0" smtClean="0">
              <a:solidFill>
                <a:srgbClr val="666666"/>
              </a:solidFill>
              <a:effectLst/>
              <a:latin typeface="Montserrat" panose="02000000000000000000" pitchFamily="2" charset="0"/>
            </a:endParaRPr>
          </a:p>
          <a:p>
            <a:pPr fontAlgn="base"/>
            <a:r>
              <a:rPr lang="en-GB" b="0" i="0" dirty="0" smtClean="0">
                <a:solidFill>
                  <a:srgbClr val="666666"/>
                </a:solidFill>
                <a:effectLst/>
                <a:latin typeface="Montserrat" panose="02000000000000000000" pitchFamily="2" charset="0"/>
              </a:rPr>
              <a:t>Adopting </a:t>
            </a:r>
            <a:r>
              <a:rPr lang="en-GB" b="0" i="0" dirty="0">
                <a:solidFill>
                  <a:srgbClr val="666666"/>
                </a:solidFill>
                <a:effectLst/>
                <a:latin typeface="Montserrat" panose="02000000000000000000" pitchFamily="2" charset="0"/>
              </a:rPr>
              <a:t>this technique will build rapport and make the reader more receptive to your ideas</a:t>
            </a:r>
          </a:p>
        </p:txBody>
      </p:sp>
    </p:spTree>
    <p:extLst>
      <p:ext uri="{BB962C8B-B14F-4D97-AF65-F5344CB8AC3E}">
        <p14:creationId xmlns:p14="http://schemas.microsoft.com/office/powerpoint/2010/main" val="37592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DADB875-131C-FCCB-8F34-8852F0118DA6}"/>
              </a:ext>
            </a:extLst>
          </p:cNvPr>
          <p:cNvSpPr>
            <a:spLocks noGrp="1"/>
          </p:cNvSpPr>
          <p:nvPr>
            <p:ph type="title"/>
          </p:nvPr>
        </p:nvSpPr>
        <p:spPr/>
        <p:txBody>
          <a:bodyPr/>
          <a:lstStyle/>
          <a:p>
            <a:pPr fontAlgn="base"/>
            <a:r>
              <a:rPr lang="en-GB" b="0" i="0">
                <a:solidFill>
                  <a:srgbClr val="154C90"/>
                </a:solidFill>
                <a:effectLst/>
                <a:latin typeface="Montserrat" panose="02000000000000000000" pitchFamily="2" charset="0"/>
              </a:rPr>
              <a:t>3. Report Format and Type</a:t>
            </a:r>
          </a:p>
        </p:txBody>
      </p:sp>
      <p:sp>
        <p:nvSpPr>
          <p:cNvPr id="3" name="Content Placeholder 2">
            <a:extLst>
              <a:ext uri="{FF2B5EF4-FFF2-40B4-BE49-F238E27FC236}">
                <a16:creationId xmlns="" xmlns:a16="http://schemas.microsoft.com/office/drawing/2014/main" id="{D926C972-F1C5-A514-07C0-3C44D4A21EF3}"/>
              </a:ext>
            </a:extLst>
          </p:cNvPr>
          <p:cNvSpPr>
            <a:spLocks noGrp="1"/>
          </p:cNvSpPr>
          <p:nvPr>
            <p:ph idx="1"/>
          </p:nvPr>
        </p:nvSpPr>
        <p:spPr/>
        <p:txBody>
          <a:bodyPr/>
          <a:lstStyle/>
          <a:p>
            <a:pPr fontAlgn="base"/>
            <a:r>
              <a:rPr lang="en-GB" b="0" i="0" dirty="0">
                <a:solidFill>
                  <a:srgbClr val="666666"/>
                </a:solidFill>
                <a:effectLst/>
                <a:latin typeface="Montserrat" panose="02000000000000000000" pitchFamily="2" charset="0"/>
              </a:rPr>
              <a:t>Before you start, check the report format and type. Do you need to submit a written report or deliver a presentation? Do you need to craft a formal, informal, financial, annual, technical, fact-finding, or problem-solving report?</a:t>
            </a:r>
          </a:p>
          <a:p>
            <a:pPr fontAlgn="base"/>
            <a:r>
              <a:rPr lang="en-GB" b="0" i="0" dirty="0">
                <a:solidFill>
                  <a:srgbClr val="666666"/>
                </a:solidFill>
                <a:effectLst/>
                <a:latin typeface="Montserrat" panose="02000000000000000000" pitchFamily="2" charset="0"/>
              </a:rPr>
              <a:t>You should also confirm if </a:t>
            </a:r>
            <a:r>
              <a:rPr lang="en-GB" b="0" i="0" dirty="0" smtClean="0">
                <a:solidFill>
                  <a:srgbClr val="666666"/>
                </a:solidFill>
                <a:effectLst/>
                <a:latin typeface="Montserrat" panose="02000000000000000000" pitchFamily="2" charset="0"/>
              </a:rPr>
              <a:t>any templates</a:t>
            </a:r>
            <a:r>
              <a:rPr lang="en-GB" b="0" i="0" dirty="0">
                <a:solidFill>
                  <a:srgbClr val="666666"/>
                </a:solidFill>
                <a:effectLst/>
                <a:latin typeface="Montserrat" panose="02000000000000000000" pitchFamily="2" charset="0"/>
              </a:rPr>
              <a:t> are available within the organization.</a:t>
            </a:r>
          </a:p>
          <a:p>
            <a:pPr fontAlgn="base"/>
            <a:r>
              <a:rPr lang="en-GB" b="0" i="0" dirty="0">
                <a:solidFill>
                  <a:srgbClr val="666666"/>
                </a:solidFill>
                <a:effectLst/>
                <a:latin typeface="Montserrat" panose="02000000000000000000" pitchFamily="2" charset="0"/>
              </a:rPr>
              <a:t>Checking these details can save time later on!</a:t>
            </a:r>
          </a:p>
        </p:txBody>
      </p:sp>
    </p:spTree>
    <p:extLst>
      <p:ext uri="{BB962C8B-B14F-4D97-AF65-F5344CB8AC3E}">
        <p14:creationId xmlns:p14="http://schemas.microsoft.com/office/powerpoint/2010/main" val="1895906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6A30500-43EF-BDA9-33D3-0D40DD4793DB}"/>
              </a:ext>
            </a:extLst>
          </p:cNvPr>
          <p:cNvSpPr>
            <a:spLocks noGrp="1"/>
          </p:cNvSpPr>
          <p:nvPr>
            <p:ph type="title"/>
          </p:nvPr>
        </p:nvSpPr>
        <p:spPr/>
        <p:txBody>
          <a:bodyPr/>
          <a:lstStyle/>
          <a:p>
            <a:pPr fontAlgn="base"/>
            <a:r>
              <a:rPr lang="en-GB" b="0" i="0">
                <a:solidFill>
                  <a:srgbClr val="154C90"/>
                </a:solidFill>
                <a:effectLst/>
                <a:latin typeface="Montserrat" panose="02000000000000000000" pitchFamily="2" charset="0"/>
              </a:rPr>
              <a:t>4. Gather the Facts and Data</a:t>
            </a:r>
          </a:p>
        </p:txBody>
      </p:sp>
      <p:sp>
        <p:nvSpPr>
          <p:cNvPr id="3" name="Content Placeholder 2">
            <a:extLst>
              <a:ext uri="{FF2B5EF4-FFF2-40B4-BE49-F238E27FC236}">
                <a16:creationId xmlns="" xmlns:a16="http://schemas.microsoft.com/office/drawing/2014/main" id="{8429223E-89E9-EE60-755B-1CE41C53BC56}"/>
              </a:ext>
            </a:extLst>
          </p:cNvPr>
          <p:cNvSpPr>
            <a:spLocks noGrp="1"/>
          </p:cNvSpPr>
          <p:nvPr>
            <p:ph idx="1"/>
          </p:nvPr>
        </p:nvSpPr>
        <p:spPr/>
        <p:txBody>
          <a:bodyPr/>
          <a:lstStyle/>
          <a:p>
            <a:r>
              <a:rPr lang="en-GB" b="0" i="0" dirty="0">
                <a:solidFill>
                  <a:srgbClr val="666666"/>
                </a:solidFill>
                <a:effectLst/>
                <a:latin typeface="Montserrat" panose="02000000000000000000" pitchFamily="2" charset="0"/>
              </a:rPr>
              <a:t>Including engaging facts and data will solidify your argument. Start with your </a:t>
            </a:r>
            <a:r>
              <a:rPr lang="en-GB" b="0" i="0" u="none" strike="noStrike" dirty="0" smtClean="0">
                <a:effectLst/>
                <a:latin typeface="Montserrat" panose="02000000000000000000" pitchFamily="2" charset="0"/>
              </a:rPr>
              <a:t>collaborative project site</a:t>
            </a:r>
            <a:r>
              <a:rPr lang="en-GB" b="0" i="0" dirty="0">
                <a:solidFill>
                  <a:srgbClr val="666666"/>
                </a:solidFill>
                <a:effectLst/>
                <a:latin typeface="Montserrat" panose="02000000000000000000" pitchFamily="2" charset="0"/>
              </a:rPr>
              <a:t> and work out as needed. Remember to cite sources such as articles, case studies, and interviews.</a:t>
            </a:r>
            <a:endParaRPr lang="en-US" dirty="0"/>
          </a:p>
        </p:txBody>
      </p:sp>
    </p:spTree>
    <p:extLst>
      <p:ext uri="{BB962C8B-B14F-4D97-AF65-F5344CB8AC3E}">
        <p14:creationId xmlns:p14="http://schemas.microsoft.com/office/powerpoint/2010/main" val="2063590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65AC8F-3637-9221-FA37-A501DEC5B631}"/>
              </a:ext>
            </a:extLst>
          </p:cNvPr>
          <p:cNvSpPr>
            <a:spLocks noGrp="1"/>
          </p:cNvSpPr>
          <p:nvPr>
            <p:ph type="title"/>
          </p:nvPr>
        </p:nvSpPr>
        <p:spPr/>
        <p:txBody>
          <a:bodyPr/>
          <a:lstStyle/>
          <a:p>
            <a:r>
              <a:rPr lang="en-GB" dirty="0">
                <a:solidFill>
                  <a:srgbClr val="154C90"/>
                </a:solidFill>
                <a:latin typeface="Montserrat" panose="02000000000000000000" pitchFamily="2" charset="0"/>
              </a:rPr>
              <a:t>5. Structure the Report</a:t>
            </a:r>
            <a:br>
              <a:rPr lang="en-GB" dirty="0">
                <a:solidFill>
                  <a:srgbClr val="154C90"/>
                </a:solidFill>
                <a:latin typeface="Montserrat" panose="02000000000000000000" pitchFamily="2" charset="0"/>
              </a:rPr>
            </a:br>
            <a:endParaRPr lang="en-US" dirty="0"/>
          </a:p>
        </p:txBody>
      </p:sp>
      <p:sp>
        <p:nvSpPr>
          <p:cNvPr id="3" name="Content Placeholder 2">
            <a:extLst>
              <a:ext uri="{FF2B5EF4-FFF2-40B4-BE49-F238E27FC236}">
                <a16:creationId xmlns="" xmlns:a16="http://schemas.microsoft.com/office/drawing/2014/main" id="{E6A36E0B-42DE-C711-3A50-1A0F9C7B35FF}"/>
              </a:ext>
            </a:extLst>
          </p:cNvPr>
          <p:cNvSpPr>
            <a:spLocks noGrp="1"/>
          </p:cNvSpPr>
          <p:nvPr>
            <p:ph idx="1"/>
          </p:nvPr>
        </p:nvSpPr>
        <p:spPr/>
        <p:txBody>
          <a:bodyPr>
            <a:normAutofit/>
          </a:bodyPr>
          <a:lstStyle/>
          <a:p>
            <a:pPr fontAlgn="base"/>
            <a:r>
              <a:rPr lang="en-GB" b="1" i="0" dirty="0" smtClean="0">
                <a:solidFill>
                  <a:srgbClr val="666666"/>
                </a:solidFill>
                <a:effectLst/>
                <a:latin typeface="Montserrat" panose="02000000000000000000" pitchFamily="2" charset="0"/>
              </a:rPr>
              <a:t> </a:t>
            </a:r>
            <a:r>
              <a:rPr lang="en-GB" b="0" i="0" dirty="0" smtClean="0">
                <a:solidFill>
                  <a:srgbClr val="666666"/>
                </a:solidFill>
                <a:effectLst/>
                <a:latin typeface="Montserrat" panose="02000000000000000000" pitchFamily="2" charset="0"/>
              </a:rPr>
              <a:t>A report typically has four elements:</a:t>
            </a:r>
          </a:p>
          <a:p>
            <a:pPr fontAlgn="base"/>
            <a:r>
              <a:rPr lang="en-GB" b="1" i="0" dirty="0" smtClean="0">
                <a:solidFill>
                  <a:srgbClr val="666666"/>
                </a:solidFill>
                <a:effectLst/>
                <a:latin typeface="Montserrat" panose="02000000000000000000" pitchFamily="2" charset="0"/>
              </a:rPr>
              <a:t>Executive </a:t>
            </a:r>
            <a:r>
              <a:rPr lang="en-GB" b="1" i="0" dirty="0">
                <a:solidFill>
                  <a:srgbClr val="666666"/>
                </a:solidFill>
                <a:effectLst/>
                <a:latin typeface="Montserrat" panose="02000000000000000000" pitchFamily="2" charset="0"/>
              </a:rPr>
              <a:t>Summary</a:t>
            </a:r>
            <a:r>
              <a:rPr lang="en-GB" b="0" i="0" dirty="0">
                <a:solidFill>
                  <a:srgbClr val="666666"/>
                </a:solidFill>
                <a:effectLst/>
                <a:latin typeface="Montserrat" panose="02000000000000000000" pitchFamily="2" charset="0"/>
              </a:rPr>
              <a:t>. Your report will begin with the summary, which is written once the report is finished.  As the first item the reader encounters, this is the most important section of the document. </a:t>
            </a:r>
            <a:endParaRPr lang="en-GB" b="0" i="0" dirty="0" smtClean="0">
              <a:solidFill>
                <a:srgbClr val="666666"/>
              </a:solidFill>
              <a:effectLst/>
              <a:latin typeface="Montserrat" panose="02000000000000000000" pitchFamily="2" charset="0"/>
            </a:endParaRPr>
          </a:p>
          <a:p>
            <a:pPr fontAlgn="base"/>
            <a:r>
              <a:rPr lang="en-GB" b="1" i="0" dirty="0" smtClean="0">
                <a:solidFill>
                  <a:srgbClr val="666666"/>
                </a:solidFill>
                <a:effectLst/>
                <a:latin typeface="Montserrat" panose="02000000000000000000" pitchFamily="2" charset="0"/>
              </a:rPr>
              <a:t>Introduction</a:t>
            </a:r>
            <a:r>
              <a:rPr lang="en-GB" b="1" i="0" dirty="0">
                <a:solidFill>
                  <a:srgbClr val="666666"/>
                </a:solidFill>
                <a:effectLst/>
                <a:latin typeface="Montserrat" panose="02000000000000000000" pitchFamily="2" charset="0"/>
              </a:rPr>
              <a:t>: </a:t>
            </a:r>
            <a:r>
              <a:rPr lang="en-GB" b="0" i="0" dirty="0">
                <a:solidFill>
                  <a:srgbClr val="666666"/>
                </a:solidFill>
                <a:effectLst/>
                <a:latin typeface="Montserrat" panose="02000000000000000000" pitchFamily="2" charset="0"/>
              </a:rPr>
              <a:t>Provide a context for the report and outline the structure of the contents. </a:t>
            </a:r>
          </a:p>
        </p:txBody>
      </p:sp>
    </p:spTree>
    <p:extLst>
      <p:ext uri="{BB962C8B-B14F-4D97-AF65-F5344CB8AC3E}">
        <p14:creationId xmlns:p14="http://schemas.microsoft.com/office/powerpoint/2010/main" val="3061741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33C5C5-6254-464C-160C-4ECD1375FA91}"/>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ECB6093A-AB6E-1CCA-99A5-EFDF0BCE9208}"/>
              </a:ext>
            </a:extLst>
          </p:cNvPr>
          <p:cNvSpPr>
            <a:spLocks noGrp="1"/>
          </p:cNvSpPr>
          <p:nvPr>
            <p:ph idx="1"/>
          </p:nvPr>
        </p:nvSpPr>
        <p:spPr/>
        <p:txBody>
          <a:bodyPr/>
          <a:lstStyle/>
          <a:p>
            <a:pPr fontAlgn="base"/>
            <a:r>
              <a:rPr lang="en-GB" b="1" i="0" dirty="0">
                <a:solidFill>
                  <a:srgbClr val="666666"/>
                </a:solidFill>
                <a:effectLst/>
                <a:latin typeface="Montserrat" panose="02000000000000000000" pitchFamily="2" charset="0"/>
              </a:rPr>
              <a:t>Body: </a:t>
            </a:r>
            <a:r>
              <a:rPr lang="en-GB" b="0" i="0" dirty="0">
                <a:solidFill>
                  <a:srgbClr val="666666"/>
                </a:solidFill>
                <a:effectLst/>
                <a:latin typeface="Montserrat" panose="02000000000000000000" pitchFamily="2" charset="0"/>
              </a:rPr>
              <a:t>It’s now time to put your writing skills to work! This is the longest section of the report and should present background details, analysis, </a:t>
            </a:r>
            <a:r>
              <a:rPr lang="en-GB" b="0" i="0" dirty="0" smtClean="0">
                <a:solidFill>
                  <a:srgbClr val="666666"/>
                </a:solidFill>
                <a:effectLst/>
                <a:latin typeface="Montserrat" panose="02000000000000000000" pitchFamily="2" charset="0"/>
              </a:rPr>
              <a:t>discussions for </a:t>
            </a:r>
            <a:r>
              <a:rPr lang="en-GB" b="0" i="0" dirty="0">
                <a:solidFill>
                  <a:srgbClr val="666666"/>
                </a:solidFill>
                <a:effectLst/>
                <a:latin typeface="Montserrat" panose="02000000000000000000" pitchFamily="2" charset="0"/>
              </a:rPr>
              <a:t>consideration. </a:t>
            </a:r>
            <a:r>
              <a:rPr lang="en-GB" b="0" i="0" dirty="0" smtClean="0">
                <a:solidFill>
                  <a:srgbClr val="666666"/>
                </a:solidFill>
                <a:effectLst/>
                <a:latin typeface="Montserrat" panose="02000000000000000000" pitchFamily="2" charset="0"/>
              </a:rPr>
              <a:t>Draw upon data and supporting graphics to support your position</a:t>
            </a:r>
          </a:p>
          <a:p>
            <a:pPr fontAlgn="base"/>
            <a:r>
              <a:rPr lang="en-GB" b="1" i="0" dirty="0" smtClean="0">
                <a:solidFill>
                  <a:srgbClr val="666666"/>
                </a:solidFill>
                <a:effectLst/>
                <a:latin typeface="Montserrat" panose="02000000000000000000" pitchFamily="2" charset="0"/>
              </a:rPr>
              <a:t>Conclusion: </a:t>
            </a:r>
            <a:r>
              <a:rPr lang="en-GB" b="0" i="0" dirty="0" smtClean="0">
                <a:solidFill>
                  <a:srgbClr val="666666"/>
                </a:solidFill>
                <a:effectLst/>
                <a:latin typeface="Montserrat" panose="02000000000000000000" pitchFamily="2" charset="0"/>
              </a:rPr>
              <a:t>Bring together the various elements of the report in a clear and concise manner. Identify the next steps and any actions that your reader needs to take</a:t>
            </a:r>
            <a:endParaRPr lang="en-GB" b="0" i="0" dirty="0">
              <a:solidFill>
                <a:srgbClr val="666666"/>
              </a:solidFill>
              <a:effectLst/>
              <a:latin typeface="Montserrat" panose="02000000000000000000" pitchFamily="2" charset="0"/>
            </a:endParaRPr>
          </a:p>
        </p:txBody>
      </p:sp>
    </p:spTree>
    <p:extLst>
      <p:ext uri="{BB962C8B-B14F-4D97-AF65-F5344CB8AC3E}">
        <p14:creationId xmlns:p14="http://schemas.microsoft.com/office/powerpoint/2010/main" val="2867566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52EC2A0-CB06-57A6-5102-C45EB2E48F97}"/>
              </a:ext>
            </a:extLst>
          </p:cNvPr>
          <p:cNvSpPr>
            <a:spLocks noGrp="1"/>
          </p:cNvSpPr>
          <p:nvPr>
            <p:ph type="title"/>
          </p:nvPr>
        </p:nvSpPr>
        <p:spPr/>
        <p:txBody>
          <a:bodyPr/>
          <a:lstStyle/>
          <a:p>
            <a:pPr algn="ctr"/>
            <a:r>
              <a:rPr lang="en-GB" dirty="0" smtClean="0">
                <a:solidFill>
                  <a:srgbClr val="154C90"/>
                </a:solidFill>
                <a:latin typeface="Montserrat" panose="02000000000000000000" pitchFamily="2" charset="0"/>
              </a:rPr>
              <a:t>6.Readability</a:t>
            </a:r>
            <a:r>
              <a:rPr lang="en-GB" dirty="0">
                <a:solidFill>
                  <a:srgbClr val="154C90"/>
                </a:solidFill>
                <a:latin typeface="Montserrat" panose="02000000000000000000" pitchFamily="2" charset="0"/>
              </a:rPr>
              <a:t/>
            </a:r>
            <a:br>
              <a:rPr lang="en-GB" dirty="0">
                <a:solidFill>
                  <a:srgbClr val="154C90"/>
                </a:solidFill>
                <a:latin typeface="Montserrat" panose="02000000000000000000" pitchFamily="2" charset="0"/>
              </a:rPr>
            </a:br>
            <a:endParaRPr lang="en-US" dirty="0"/>
          </a:p>
        </p:txBody>
      </p:sp>
      <p:sp>
        <p:nvSpPr>
          <p:cNvPr id="3" name="Content Placeholder 2">
            <a:extLst>
              <a:ext uri="{FF2B5EF4-FFF2-40B4-BE49-F238E27FC236}">
                <a16:creationId xmlns="" xmlns:a16="http://schemas.microsoft.com/office/drawing/2014/main" id="{2CFB3405-42CB-B1DE-D42E-B763BDEF4E0A}"/>
              </a:ext>
            </a:extLst>
          </p:cNvPr>
          <p:cNvSpPr>
            <a:spLocks noGrp="1"/>
          </p:cNvSpPr>
          <p:nvPr>
            <p:ph idx="1"/>
          </p:nvPr>
        </p:nvSpPr>
        <p:spPr/>
        <p:txBody>
          <a:bodyPr/>
          <a:lstStyle/>
          <a:p>
            <a:pPr fontAlgn="base"/>
            <a:r>
              <a:rPr lang="en-GB" b="1" i="0" dirty="0">
                <a:solidFill>
                  <a:srgbClr val="666666"/>
                </a:solidFill>
                <a:effectLst/>
                <a:latin typeface="Montserrat" panose="02000000000000000000" pitchFamily="2" charset="0"/>
              </a:rPr>
              <a:t> </a:t>
            </a:r>
            <a:r>
              <a:rPr lang="en-GB" b="0" i="0" dirty="0">
                <a:solidFill>
                  <a:srgbClr val="666666"/>
                </a:solidFill>
                <a:effectLst/>
                <a:latin typeface="Montserrat" panose="02000000000000000000" pitchFamily="2" charset="0"/>
              </a:rPr>
              <a:t>Spend some time making the report accessible and enjoyable to read. If working in Word, the Navigation pane is a great way to help your reader work through the document. Use formatting, visuals, and lists to break up long sections of text.</a:t>
            </a:r>
          </a:p>
        </p:txBody>
      </p:sp>
    </p:spTree>
    <p:extLst>
      <p:ext uri="{BB962C8B-B14F-4D97-AF65-F5344CB8AC3E}">
        <p14:creationId xmlns:p14="http://schemas.microsoft.com/office/powerpoint/2010/main" val="594578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AD82928-7FB0-FBE9-65A2-DCBA2CD38D67}"/>
              </a:ext>
            </a:extLst>
          </p:cNvPr>
          <p:cNvSpPr>
            <a:spLocks noGrp="1"/>
          </p:cNvSpPr>
          <p:nvPr>
            <p:ph type="title"/>
          </p:nvPr>
        </p:nvSpPr>
        <p:spPr/>
        <p:txBody>
          <a:bodyPr/>
          <a:lstStyle/>
          <a:p>
            <a:pPr algn="ctr"/>
            <a:r>
              <a:rPr lang="en-GB" dirty="0">
                <a:solidFill>
                  <a:srgbClr val="154C90"/>
                </a:solidFill>
                <a:latin typeface="Montserrat" panose="02000000000000000000" pitchFamily="2" charset="0"/>
              </a:rPr>
              <a:t>7. Edit</a:t>
            </a:r>
            <a:br>
              <a:rPr lang="en-GB" dirty="0">
                <a:solidFill>
                  <a:srgbClr val="154C90"/>
                </a:solidFill>
                <a:latin typeface="Montserrat" panose="02000000000000000000" pitchFamily="2" charset="0"/>
              </a:rPr>
            </a:br>
            <a:endParaRPr lang="en-US" dirty="0"/>
          </a:p>
        </p:txBody>
      </p:sp>
      <p:sp>
        <p:nvSpPr>
          <p:cNvPr id="3" name="Content Placeholder 2">
            <a:extLst>
              <a:ext uri="{FF2B5EF4-FFF2-40B4-BE49-F238E27FC236}">
                <a16:creationId xmlns="" xmlns:a16="http://schemas.microsoft.com/office/drawing/2014/main" id="{ED77963A-A26F-9BAC-66FA-4415571AC521}"/>
              </a:ext>
            </a:extLst>
          </p:cNvPr>
          <p:cNvSpPr>
            <a:spLocks noGrp="1"/>
          </p:cNvSpPr>
          <p:nvPr>
            <p:ph idx="1"/>
          </p:nvPr>
        </p:nvSpPr>
        <p:spPr/>
        <p:txBody>
          <a:bodyPr/>
          <a:lstStyle/>
          <a:p>
            <a:pPr fontAlgn="base"/>
            <a:r>
              <a:rPr lang="en-GB" b="0" i="0" dirty="0" smtClean="0">
                <a:solidFill>
                  <a:srgbClr val="666666"/>
                </a:solidFill>
                <a:effectLst/>
                <a:latin typeface="Montserrat" panose="02000000000000000000" pitchFamily="2" charset="0"/>
              </a:rPr>
              <a:t>The </a:t>
            </a:r>
            <a:r>
              <a:rPr lang="en-GB" b="0" i="0" dirty="0">
                <a:solidFill>
                  <a:srgbClr val="666666"/>
                </a:solidFill>
                <a:effectLst/>
                <a:latin typeface="Montserrat" panose="02000000000000000000" pitchFamily="2" charset="0"/>
              </a:rPr>
              <a:t>first draft of the report is rarely perfect so you will need to edit and revise the content. If possible, set the document aside for a few days before reviewing or ask a colleague to review.</a:t>
            </a:r>
          </a:p>
        </p:txBody>
      </p:sp>
    </p:spTree>
    <p:extLst>
      <p:ext uri="{BB962C8B-B14F-4D97-AF65-F5344CB8AC3E}">
        <p14:creationId xmlns:p14="http://schemas.microsoft.com/office/powerpoint/2010/main" val="1769522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6CCB9E-4A2D-266D-2466-CDB4551AE853}"/>
              </a:ext>
            </a:extLst>
          </p:cNvPr>
          <p:cNvSpPr>
            <a:spLocks noGrp="1"/>
          </p:cNvSpPr>
          <p:nvPr>
            <p:ph type="title"/>
          </p:nvPr>
        </p:nvSpPr>
        <p:spPr/>
        <p:txBody>
          <a:bodyPr/>
          <a:lstStyle/>
          <a:p>
            <a:r>
              <a:rPr lang="en-US" dirty="0" smtClean="0">
                <a:solidFill>
                  <a:srgbClr val="00B0F0"/>
                </a:solidFill>
              </a:rPr>
              <a:t>THANK YOU FOR PATIENT LISTENING</a:t>
            </a:r>
            <a:endParaRPr lang="en-US" dirty="0">
              <a:solidFill>
                <a:srgbClr val="00B0F0"/>
              </a:solidFill>
            </a:endParaRPr>
          </a:p>
        </p:txBody>
      </p:sp>
      <p:sp>
        <p:nvSpPr>
          <p:cNvPr id="3" name="Content Placeholder 2">
            <a:extLst>
              <a:ext uri="{FF2B5EF4-FFF2-40B4-BE49-F238E27FC236}">
                <a16:creationId xmlns="" xmlns:a16="http://schemas.microsoft.com/office/drawing/2014/main" id="{0EAE483B-DF18-1532-7AB0-C28BDA0A76E0}"/>
              </a:ext>
            </a:extLst>
          </p:cNvPr>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21065330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230</Words>
  <Application>Microsoft Office PowerPoint</Application>
  <PresentationFormat>Custom</PresentationFormat>
  <Paragraphs>30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How to Write a Project Report</vt:lpstr>
      <vt:lpstr>How to Write a Project Report</vt:lpstr>
      <vt:lpstr>How to Write an Effective Project Report</vt:lpstr>
      <vt:lpstr>2. Understand Your Audience</vt:lpstr>
      <vt:lpstr>3. Report Format and Type</vt:lpstr>
      <vt:lpstr>4. Gather the Facts and Data</vt:lpstr>
      <vt:lpstr>5. Structure the Report </vt:lpstr>
      <vt:lpstr>PowerPoint Presentation</vt:lpstr>
      <vt:lpstr>6.Readability </vt:lpstr>
      <vt:lpstr>7. Edit </vt:lpstr>
      <vt:lpstr>THANK YOU FOR PATIENT LISTENING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918894478278</dc:creator>
  <cp:lastModifiedBy>Arun</cp:lastModifiedBy>
  <cp:revision>6</cp:revision>
  <dcterms:created xsi:type="dcterms:W3CDTF">2022-07-17T11:36:14Z</dcterms:created>
  <dcterms:modified xsi:type="dcterms:W3CDTF">2022-07-22T18:05:16Z</dcterms:modified>
</cp:coreProperties>
</file>